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79" r:id="rId25"/>
    <p:sldId id="280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B2744-1005-4B9B-9A72-C3094E5D8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12651A-A975-4A0A-ABCE-B3CAB7BB6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59AF0B-7A7E-42E2-88C5-16BB4106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DB7-D44B-4E39-8CE8-423207CB6237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D16435-71F8-4E73-89A2-8B431F1A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0B6DBD-8666-4D79-AC12-FD29A756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CC7-CF85-4CE4-8D98-EAD43E6DB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30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92ACE-BB66-4728-AD1A-C0DD4C2D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77EEC9-E3A6-4B4F-BB6F-357D2AB38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603C4F-9BE3-437E-BBD1-E68C168A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DB7-D44B-4E39-8CE8-423207CB6237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9BB554-ED82-4F53-AD73-FB306F4D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9F70A9-0692-43BD-9F2D-61AA02CD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CC7-CF85-4CE4-8D98-EAD43E6DB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02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E7CF49E-F726-455B-8A54-924103D35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A18952-B584-4C04-9D85-5B4C87DE0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D071E-C9E1-4327-9E2E-0F20BF20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DB7-D44B-4E39-8CE8-423207CB6237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4243CC-07A2-4673-8985-910B2B0B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A1E7C6-08E0-4138-B4A4-C8CA62F6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CC7-CF85-4CE4-8D98-EAD43E6DB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5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4E483E-F62B-4927-A363-8FE36782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B5F35E-E445-41F1-9BFE-247FA27A0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05038-379C-4796-9BFB-55E3B080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DB7-D44B-4E39-8CE8-423207CB6237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5D1A59-34D5-4910-8B53-B3774FF3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9D853F-B4EE-4FB8-9070-3563E462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CC7-CF85-4CE4-8D98-EAD43E6DB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08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BAE404-BAEF-4FE2-8EDE-F2510BFF0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D711B8-4902-4B9F-B24B-F28257BD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8D799-50AE-4F9C-AF42-4787296AC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DB7-D44B-4E39-8CE8-423207CB6237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3A1512-5313-4359-8FD6-A3E32A96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D41A01-2484-46CD-97E6-B95C615C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CC7-CF85-4CE4-8D98-EAD43E6DB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9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2FE27B-A522-434B-B9A8-396832AE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8BD415-B532-4723-B7E2-EF3A22994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62FFC3-C29F-4A94-A358-30AAC3C9F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5329BC-42FE-46BA-A5B9-3673129D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DB7-D44B-4E39-8CE8-423207CB6237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C32377-A662-4E45-8911-CD957B84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9BD070-8C96-425E-BB21-1ECC0BF4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CC7-CF85-4CE4-8D98-EAD43E6DB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08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34BF5-010C-41CE-916E-48EC004F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C25672-A673-42B5-90FB-963E1285E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70E4E3-7702-4CD3-87BB-1B911B215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126ED4-153E-4F2D-B3E0-28D63239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1E6A52A-A3C7-41BE-AE17-F95668BA2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CA42F8-76F9-4497-81B4-A79AD7BF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DB7-D44B-4E39-8CE8-423207CB6237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1B5C62-E661-4C35-9EE3-75ADD0BC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534065E-8CDF-43C5-AA99-1E3172C7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CC7-CF85-4CE4-8D98-EAD43E6DB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4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87A5C-1FB8-4B67-90B1-8F1F3D58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A53B80-279B-4A28-A03C-0B118935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DB7-D44B-4E39-8CE8-423207CB6237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BD6E10-F5D9-47CB-A76D-690FB8575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630828-BA02-4568-A64D-F35E2E3A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CC7-CF85-4CE4-8D98-EAD43E6DB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12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CCA9377-FD40-4F4C-9CCE-744D9304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DB7-D44B-4E39-8CE8-423207CB6237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17D877-3698-43A6-8DC6-CC0C1EC8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F5EE8F-5804-467C-96E7-6D00A9DA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CC7-CF85-4CE4-8D98-EAD43E6DB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66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E50D53-64B9-4B36-AE53-82F7A091F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E9A328-0931-4C0B-B820-9584278CC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C86E22-D66E-4DB1-B207-23440D0C4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ED9BB5-ACDC-4978-A2B3-10EFBAB9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DB7-D44B-4E39-8CE8-423207CB6237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762F05-6D68-4800-9EF3-625AC0F6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E3FB9B-F8B4-48BE-8B6C-468500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CC7-CF85-4CE4-8D98-EAD43E6DB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58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DEA1D-6FC9-421D-BDB5-460D4F76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8C262D4-55BD-4020-A191-7D7E497A6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3C9BA4-1AC8-409A-AD3D-EACDBFCCF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051995-74BE-4D58-AC90-BB230B0C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0DB7-D44B-4E39-8CE8-423207CB6237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1594DA-6195-4EF6-97E0-D6A7CBA9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FA7F5C-C9E2-49F2-93D0-46AC59BD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6CC7-CF85-4CE4-8D98-EAD43E6DB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44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E80AAAE-1988-4B3B-BDCF-89AB1B8C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740BCC-7CB3-49BB-8A08-7237B7D35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2B28CB-EF9E-4195-A249-BF8797C55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90DB7-D44B-4E39-8CE8-423207CB6237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8EF0FA-2F22-4F4F-AC21-825AB95FA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7F4E8D-D8CA-410A-9ED9-D7809D39D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06CC7-CF85-4CE4-8D98-EAD43E6DB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67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>
            <a:extLst>
              <a:ext uri="{FF2B5EF4-FFF2-40B4-BE49-F238E27FC236}">
                <a16:creationId xmlns:a16="http://schemas.microsoft.com/office/drawing/2014/main" id="{7884D5B0-3BD8-42CA-B457-03E0B6B72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88" y="-4763"/>
            <a:ext cx="4560570" cy="6858000"/>
          </a:xfrm>
          <a:prstGeom prst="rect">
            <a:avLst/>
          </a:prstGeom>
        </p:spPr>
      </p:pic>
      <p:sp>
        <p:nvSpPr>
          <p:cNvPr id="64" name="Titre 63">
            <a:extLst>
              <a:ext uri="{FF2B5EF4-FFF2-40B4-BE49-F238E27FC236}">
                <a16:creationId xmlns:a16="http://schemas.microsoft.com/office/drawing/2014/main" id="{F9E3C6F6-1F7E-4B0B-8FE0-A0B07CB8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4708"/>
          </a:xfrm>
        </p:spPr>
        <p:txBody>
          <a:bodyPr anchor="t">
            <a:normAutofit fontScale="90000"/>
          </a:bodyPr>
          <a:lstStyle/>
          <a:p>
            <a:r>
              <a:rPr lang="fr-FR" dirty="0"/>
              <a:t>N° 1</a:t>
            </a:r>
            <a:br>
              <a:rPr lang="fr-FR" dirty="0"/>
            </a:br>
            <a:r>
              <a:rPr lang="fr-FR"/>
              <a:t>Arnold BÖCKLIN</a:t>
            </a:r>
            <a:r>
              <a:rPr lang="fr-FR" dirty="0"/>
              <a:t>, </a:t>
            </a:r>
            <a:br>
              <a:rPr lang="fr-FR" dirty="0"/>
            </a:br>
            <a:r>
              <a:rPr lang="fr-FR" i="1" dirty="0" err="1"/>
              <a:t>Sirens</a:t>
            </a:r>
            <a:endParaRPr lang="fr-FR" i="1" dirty="0"/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2BE068BF-BFC7-4538-B340-6A6863C4A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7199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/>
              <a:t>N° 10</a:t>
            </a:r>
            <a:br>
              <a:rPr lang="fr-FR" dirty="0"/>
            </a:br>
            <a:r>
              <a:rPr lang="fr-FR" dirty="0"/>
              <a:t>Gustave KLIMT,</a:t>
            </a:r>
            <a:br>
              <a:rPr lang="fr-FR" dirty="0"/>
            </a:br>
            <a:r>
              <a:rPr lang="fr-FR" i="1" dirty="0"/>
              <a:t>Serpents d’eau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52087D-2C99-4AF0-AD27-383E35DD0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37" y="750277"/>
            <a:ext cx="8562942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7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/>
              <a:t>N° 11</a:t>
            </a:r>
            <a:br>
              <a:rPr lang="fr-FR" dirty="0"/>
            </a:br>
            <a:r>
              <a:rPr lang="fr-FR" dirty="0"/>
              <a:t>Gustave MOREAU,</a:t>
            </a:r>
            <a:br>
              <a:rPr lang="fr-FR" dirty="0"/>
            </a:br>
            <a:r>
              <a:rPr lang="fr-FR" i="1" dirty="0"/>
              <a:t>Le poète et la sirène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B1BB0B-6BCD-43F2-906F-2B45A04E2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25" y="1"/>
            <a:ext cx="4166253" cy="681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8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N° 12</a:t>
            </a:r>
            <a:br>
              <a:rPr lang="fr-FR" dirty="0"/>
            </a:br>
            <a:r>
              <a:rPr lang="fr-FR" dirty="0"/>
              <a:t>Gustave MOREAU,</a:t>
            </a:r>
            <a:br>
              <a:rPr lang="fr-FR" dirty="0"/>
            </a:br>
            <a:r>
              <a:rPr lang="fr-FR" i="1" dirty="0"/>
              <a:t>Les Sirènes au soleil couchant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21366B-4387-478D-AB71-B2AF84146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04" y="656492"/>
            <a:ext cx="7923985" cy="52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3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/>
              <a:t>N° 13</a:t>
            </a:r>
            <a:br>
              <a:rPr lang="fr-FR" dirty="0"/>
            </a:br>
            <a:r>
              <a:rPr lang="fr-FR" dirty="0"/>
              <a:t>Gustave MOREAU, </a:t>
            </a:r>
            <a:br>
              <a:rPr lang="fr-FR" dirty="0"/>
            </a:br>
            <a:r>
              <a:rPr lang="fr-FR" i="1" dirty="0"/>
              <a:t>Les Sirènes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2D9206-AD03-4877-821E-C07104257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84" y="457200"/>
            <a:ext cx="761219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6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N° 14</a:t>
            </a:r>
            <a:br>
              <a:rPr lang="fr-FR" dirty="0"/>
            </a:br>
            <a:r>
              <a:rPr lang="fr-FR" dirty="0"/>
              <a:t>Hans THOMA,</a:t>
            </a:r>
            <a:br>
              <a:rPr lang="fr-FR" dirty="0"/>
            </a:br>
            <a:r>
              <a:rPr lang="fr-FR" i="1" dirty="0"/>
              <a:t>Eight </a:t>
            </a:r>
            <a:r>
              <a:rPr lang="fr-FR" i="1" dirty="0" err="1"/>
              <a:t>women</a:t>
            </a:r>
            <a:r>
              <a:rPr lang="fr-FR" i="1" dirty="0"/>
              <a:t> dancing in </a:t>
            </a:r>
            <a:r>
              <a:rPr lang="fr-FR" i="1" dirty="0" err="1"/>
              <a:t>bird</a:t>
            </a:r>
            <a:r>
              <a:rPr lang="fr-FR" i="1" dirty="0"/>
              <a:t> bodies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B0D92B-36F9-4F6A-87D1-6E9EDCEF2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214926"/>
            <a:ext cx="7427929" cy="46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8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N° 15</a:t>
            </a:r>
            <a:br>
              <a:rPr lang="fr-FR" dirty="0"/>
            </a:br>
            <a:r>
              <a:rPr lang="fr-FR" dirty="0"/>
              <a:t>Herbert James DRAPER, </a:t>
            </a:r>
            <a:br>
              <a:rPr lang="fr-FR" dirty="0"/>
            </a:br>
            <a:r>
              <a:rPr lang="fr-FR" dirty="0" err="1"/>
              <a:t>Sirens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642865C-F59C-4A12-BF70-9588DFACF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81" y="1430214"/>
            <a:ext cx="8235124" cy="46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72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N° 16</a:t>
            </a:r>
            <a:br>
              <a:rPr lang="fr-FR" dirty="0"/>
            </a:br>
            <a:r>
              <a:rPr lang="fr-FR" dirty="0"/>
              <a:t>Herbert James DRAPER ,</a:t>
            </a:r>
            <a:br>
              <a:rPr lang="fr-FR" dirty="0"/>
            </a:br>
            <a:r>
              <a:rPr lang="fr-FR" i="1" dirty="0" err="1"/>
              <a:t>Ulysses</a:t>
            </a:r>
            <a:r>
              <a:rPr lang="fr-FR" i="1" dirty="0"/>
              <a:t> and the </a:t>
            </a:r>
            <a:r>
              <a:rPr lang="fr-FR" i="1" dirty="0" err="1"/>
              <a:t>Sirens</a:t>
            </a:r>
            <a:r>
              <a:rPr lang="fr-FR" i="1" dirty="0"/>
              <a:t> </a:t>
            </a:r>
            <a:r>
              <a:rPr lang="fr-FR" dirty="0"/>
              <a:t>1909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26B9A7-5491-421C-9E91-BE9368D92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04" y="633046"/>
            <a:ext cx="7534696" cy="62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7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/>
              <a:t>N° 17</a:t>
            </a:r>
            <a:br>
              <a:rPr lang="fr-FR" dirty="0"/>
            </a:br>
            <a:r>
              <a:rPr lang="fr-FR" dirty="0"/>
              <a:t>Ivan BILIBIN,</a:t>
            </a:r>
            <a:br>
              <a:rPr lang="fr-FR" dirty="0"/>
            </a:br>
            <a:r>
              <a:rPr lang="fr-FR" i="1" dirty="0" err="1"/>
              <a:t>Siren</a:t>
            </a:r>
            <a:endParaRPr lang="fr-FR" i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CB4D4B-BF25-4395-96F1-7B23CE29F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92" y="6166"/>
            <a:ext cx="4545623" cy="68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8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54" y="457200"/>
            <a:ext cx="4185871" cy="1600200"/>
          </a:xfrm>
        </p:spPr>
        <p:txBody>
          <a:bodyPr anchor="t">
            <a:normAutofit fontScale="90000"/>
          </a:bodyPr>
          <a:lstStyle/>
          <a:p>
            <a:r>
              <a:rPr lang="fr-FR" dirty="0"/>
              <a:t>N° 18</a:t>
            </a:r>
            <a:br>
              <a:rPr lang="fr-FR" dirty="0"/>
            </a:br>
            <a:r>
              <a:rPr lang="fr-FR" dirty="0"/>
              <a:t>Ivan BILIBIN, </a:t>
            </a:r>
            <a:r>
              <a:rPr lang="fr-FR" i="1" dirty="0"/>
              <a:t>Sirène</a:t>
            </a:r>
            <a:r>
              <a:rPr lang="fr-FR" dirty="0"/>
              <a:t> (illustration pour </a:t>
            </a:r>
            <a:r>
              <a:rPr lang="fr-FR" i="1" dirty="0"/>
              <a:t>La petite ondine </a:t>
            </a:r>
            <a:r>
              <a:rPr lang="fr-FR" dirty="0"/>
              <a:t>d’Andersen)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9E590D-5BF5-49E2-B0DC-9EFD140A9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4" y="0"/>
            <a:ext cx="6224221" cy="68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79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62" y="457200"/>
            <a:ext cx="4449454" cy="1600200"/>
          </a:xfrm>
        </p:spPr>
        <p:txBody>
          <a:bodyPr anchor="t">
            <a:normAutofit fontScale="90000"/>
          </a:bodyPr>
          <a:lstStyle/>
          <a:p>
            <a:r>
              <a:rPr lang="fr-FR" dirty="0"/>
              <a:t>N° 19</a:t>
            </a:r>
            <a:br>
              <a:rPr lang="fr-FR" dirty="0"/>
            </a:br>
            <a:r>
              <a:rPr lang="fr-FR" dirty="0"/>
              <a:t>Johann Ulrich KRAUSS</a:t>
            </a:r>
            <a:br>
              <a:rPr lang="fr-FR" dirty="0"/>
            </a:br>
            <a:r>
              <a:rPr lang="fr-FR" i="1" dirty="0" err="1"/>
              <a:t>Proserpinas</a:t>
            </a:r>
            <a:r>
              <a:rPr lang="fr-FR" i="1" dirty="0"/>
              <a:t> Compagnons transformés en sirènes </a:t>
            </a:r>
            <a:r>
              <a:rPr lang="fr-FR" dirty="0"/>
              <a:t>1690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B7FD13-D2BE-4748-80B8-6D05B572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16" y="723228"/>
            <a:ext cx="7203284" cy="54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3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3886945-9A20-4D94-B21D-454E74550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58" y="243557"/>
            <a:ext cx="4618891" cy="6370885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9722FB97-69EF-43E7-B001-8B70A049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/>
              <a:t>N° 2 </a:t>
            </a:r>
            <a:br>
              <a:rPr lang="fr-FR" dirty="0"/>
            </a:br>
            <a:r>
              <a:rPr lang="fr-FR" dirty="0"/>
              <a:t>Arthur RACKHAM, </a:t>
            </a:r>
            <a:br>
              <a:rPr lang="fr-FR" dirty="0"/>
            </a:br>
            <a:r>
              <a:rPr lang="fr-FR" i="1" dirty="0" err="1"/>
              <a:t>Sirens</a:t>
            </a:r>
            <a:endParaRPr lang="fr-FR" i="1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B30966B-25AF-456E-9911-9CF34D7D9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55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/>
              <a:t>N° 20</a:t>
            </a:r>
            <a:br>
              <a:rPr lang="fr-FR" dirty="0"/>
            </a:br>
            <a:r>
              <a:rPr lang="en-US" dirty="0"/>
              <a:t>John COLLIER</a:t>
            </a:r>
            <a:br>
              <a:rPr lang="en-US" dirty="0"/>
            </a:br>
            <a:r>
              <a:rPr lang="en-US" i="1" dirty="0"/>
              <a:t>The Land Baby</a:t>
            </a:r>
            <a:endParaRPr lang="fr-FR" i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C73A57-4024-4E01-BA88-5FBAE529F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48" y="-49157"/>
            <a:ext cx="5427052" cy="690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7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N° 21</a:t>
            </a:r>
            <a:br>
              <a:rPr lang="fr-FR" dirty="0"/>
            </a:br>
            <a:r>
              <a:rPr lang="fr-FR" dirty="0"/>
              <a:t>John William WATERHOUSE,</a:t>
            </a:r>
            <a:br>
              <a:rPr lang="fr-FR" dirty="0"/>
            </a:br>
            <a:r>
              <a:rPr lang="fr-FR" i="1" dirty="0" err="1"/>
              <a:t>Mermaid</a:t>
            </a:r>
            <a:endParaRPr lang="fr-FR" i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AAC356-D27B-4C7A-A198-886BE8F2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80" y="-1"/>
            <a:ext cx="4895019" cy="70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85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N° 22</a:t>
            </a:r>
            <a:br>
              <a:rPr lang="fr-FR" dirty="0"/>
            </a:br>
            <a:r>
              <a:rPr lang="fr-FR" dirty="0"/>
              <a:t>John William WATERHOUSE, </a:t>
            </a:r>
            <a:br>
              <a:rPr lang="fr-FR" dirty="0"/>
            </a:br>
            <a:r>
              <a:rPr lang="fr-FR" i="1" dirty="0"/>
              <a:t>The </a:t>
            </a:r>
            <a:r>
              <a:rPr lang="fr-FR" i="1" dirty="0" err="1"/>
              <a:t>Siren</a:t>
            </a:r>
            <a:r>
              <a:rPr lang="fr-FR" i="1" dirty="0"/>
              <a:t> </a:t>
            </a:r>
            <a:r>
              <a:rPr lang="fr-FR" dirty="0"/>
              <a:t>1900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08A00B-830C-487C-88A5-AF47A08A9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30" y="0"/>
            <a:ext cx="4903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91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7726E-8ADE-4175-827A-08E60FF4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N° 23</a:t>
            </a:r>
            <a:br>
              <a:rPr lang="en-US" dirty="0"/>
            </a:br>
            <a:r>
              <a:rPr lang="en-US" dirty="0"/>
              <a:t>John William WATERHOUSE,</a:t>
            </a:r>
            <a:br>
              <a:rPr lang="en-US" dirty="0"/>
            </a:br>
            <a:r>
              <a:rPr lang="en-US" i="1" dirty="0"/>
              <a:t>study mermaid </a:t>
            </a:r>
            <a:r>
              <a:rPr lang="en-US" dirty="0"/>
              <a:t>1892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59F918-D64D-4C3D-9A35-2CCE25E43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613832-56E1-429C-BCBA-980392773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29" y="0"/>
            <a:ext cx="3820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90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N° 24</a:t>
            </a:r>
            <a:br>
              <a:rPr lang="fr-FR" dirty="0"/>
            </a:br>
            <a:r>
              <a:rPr lang="fr-FR" dirty="0"/>
              <a:t>John William WATERHOUSE </a:t>
            </a:r>
            <a:br>
              <a:rPr lang="fr-FR" dirty="0"/>
            </a:br>
            <a:r>
              <a:rPr lang="fr-FR" i="1" dirty="0"/>
              <a:t>Ulysse et les sirènes </a:t>
            </a:r>
            <a:r>
              <a:rPr lang="fr-FR" dirty="0"/>
              <a:t>1891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3CCF34-3959-4279-944D-A5B69C4C4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627472"/>
            <a:ext cx="7279268" cy="360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74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N° 25</a:t>
            </a:r>
            <a:br>
              <a:rPr lang="fr-FR" dirty="0"/>
            </a:br>
            <a:r>
              <a:rPr lang="fr-FR" dirty="0"/>
              <a:t>Marc CHAGALL, </a:t>
            </a:r>
            <a:br>
              <a:rPr lang="fr-FR" dirty="0"/>
            </a:br>
            <a:r>
              <a:rPr lang="fr-FR" i="1" dirty="0"/>
              <a:t>Les Sirènes, </a:t>
            </a:r>
            <a:r>
              <a:rPr lang="fr-FR" sz="2700" dirty="0"/>
              <a:t>lithographie illustrant </a:t>
            </a:r>
            <a:r>
              <a:rPr lang="fr-FR" sz="2700" i="1" dirty="0"/>
              <a:t>L’Odyssée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FB4F80-C896-42F0-A111-5004CF694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868275"/>
            <a:ext cx="7384386" cy="50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06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7726E-8ADE-4175-827A-08E60FF4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it-IT" dirty="0"/>
              <a:t>N°26</a:t>
            </a:r>
            <a:br>
              <a:rPr lang="it-IT" dirty="0"/>
            </a:br>
            <a:r>
              <a:rPr lang="it-IT" dirty="0"/>
              <a:t>Octavio OCAMPO </a:t>
            </a:r>
            <a:r>
              <a:rPr lang="it-IT" i="1" dirty="0"/>
              <a:t>Neptune and mermaid</a:t>
            </a:r>
            <a:endParaRPr lang="fr-FR" i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59F918-D64D-4C3D-9A35-2CCE25E43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05871E-3DF7-40D7-90FC-15558D2F7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4" y="457199"/>
            <a:ext cx="7419975" cy="55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93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7726E-8ADE-4175-827A-08E60FF4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N° 27</a:t>
            </a:r>
            <a:br>
              <a:rPr lang="en-US" dirty="0"/>
            </a:br>
            <a:r>
              <a:rPr lang="en-US" dirty="0"/>
              <a:t>Viktor Mikhailovich VASTNETSOV </a:t>
            </a:r>
            <a:br>
              <a:rPr lang="en-US" dirty="0"/>
            </a:br>
            <a:r>
              <a:rPr lang="en-US" sz="3100" i="1" dirty="0"/>
              <a:t>The Birds of Joy and Sorrow</a:t>
            </a:r>
            <a:endParaRPr lang="fr-FR" sz="3100" i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59F918-D64D-4C3D-9A35-2CCE25E43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55CB61-EC7E-4387-AAE6-134BC58F3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57" y="1219200"/>
            <a:ext cx="7362143" cy="417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09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7726E-8ADE-4175-827A-08E60FF4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N</a:t>
            </a:r>
            <a:r>
              <a:rPr lang="fr-FR"/>
              <a:t>° 28</a:t>
            </a:r>
            <a:br>
              <a:rPr lang="fr-FR" dirty="0"/>
            </a:br>
            <a:r>
              <a:rPr lang="en-US" dirty="0"/>
              <a:t>William A.BREAKSPEARE </a:t>
            </a:r>
            <a:r>
              <a:rPr lang="en-US" i="1" dirty="0"/>
              <a:t>The mermaid</a:t>
            </a:r>
            <a:endParaRPr lang="fr-FR" i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59F918-D64D-4C3D-9A35-2CCE25E43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1097F9-88E7-46DE-BB74-DA51F00BB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863" y="0"/>
            <a:ext cx="263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6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FFE79B-63DC-4D02-B2E2-416B5BCF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N° 3</a:t>
            </a:r>
            <a:br>
              <a:rPr lang="en-US" dirty="0"/>
            </a:br>
            <a:r>
              <a:rPr lang="en-US" dirty="0"/>
              <a:t>Arthur  RACKHAM,</a:t>
            </a:r>
            <a:br>
              <a:rPr lang="en-US" dirty="0"/>
            </a:br>
            <a:r>
              <a:rPr lang="en-US" i="1" dirty="0"/>
              <a:t>Das Rheingold </a:t>
            </a:r>
            <a:br>
              <a:rPr lang="en-US" dirty="0"/>
            </a:br>
            <a:r>
              <a:rPr lang="en-US" sz="1600" dirty="0"/>
              <a:t>Illustration pour </a:t>
            </a:r>
            <a:r>
              <a:rPr lang="en-US" sz="1600" dirty="0" err="1"/>
              <a:t>l’opéra</a:t>
            </a:r>
            <a:r>
              <a:rPr lang="en-US" sz="1600" dirty="0"/>
              <a:t> de Richard Wagner</a:t>
            </a:r>
            <a:endParaRPr lang="fr-FR" sz="16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856F5C-251F-4EF4-8938-7479AE098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2B10F56-F2BD-43E8-96CA-AB48DC55F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07" y="0"/>
            <a:ext cx="4897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5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FFE79B-63DC-4D02-B2E2-416B5BCF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/>
              <a:t>N° 4</a:t>
            </a:r>
            <a:br>
              <a:rPr lang="fr-FR" dirty="0"/>
            </a:br>
            <a:r>
              <a:rPr lang="fr-FR" dirty="0"/>
              <a:t>Bernard BUFFET, </a:t>
            </a:r>
            <a:br>
              <a:rPr lang="fr-FR" dirty="0"/>
            </a:br>
            <a:r>
              <a:rPr lang="fr-FR" i="1" dirty="0"/>
              <a:t>Les Sirènes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856F5C-251F-4EF4-8938-7479AE098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4DA72B-3100-4FE7-8132-FEF30C184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04" y="1257300"/>
            <a:ext cx="6850908" cy="34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6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/>
              <a:t>N° 5</a:t>
            </a:r>
            <a:br>
              <a:rPr lang="fr-FR" dirty="0"/>
            </a:br>
            <a:r>
              <a:rPr lang="fr-FR" dirty="0"/>
              <a:t>Edward BURNE-JONES,</a:t>
            </a:r>
            <a:br>
              <a:rPr lang="fr-FR" dirty="0"/>
            </a:br>
            <a:r>
              <a:rPr lang="fr-FR" sz="2800" i="1" dirty="0"/>
              <a:t>The </a:t>
            </a:r>
            <a:r>
              <a:rPr lang="fr-FR" sz="2800" i="1" dirty="0" err="1"/>
              <a:t>Depths</a:t>
            </a:r>
            <a:r>
              <a:rPr lang="fr-FR" sz="2800" i="1" dirty="0"/>
              <a:t> of the </a:t>
            </a:r>
            <a:r>
              <a:rPr lang="fr-FR" sz="2800" i="1" dirty="0" err="1"/>
              <a:t>Sea</a:t>
            </a:r>
            <a:endParaRPr lang="fr-FR" i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6A2BB9-DA9E-4716-A125-F732870A4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89" y="-61325"/>
            <a:ext cx="2623771" cy="69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8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57200"/>
            <a:ext cx="4293054" cy="1600200"/>
          </a:xfrm>
        </p:spPr>
        <p:txBody>
          <a:bodyPr anchor="t">
            <a:normAutofit/>
          </a:bodyPr>
          <a:lstStyle/>
          <a:p>
            <a:r>
              <a:rPr lang="fr-FR" dirty="0"/>
              <a:t>N° 6</a:t>
            </a:r>
            <a:br>
              <a:rPr lang="fr-FR" dirty="0"/>
            </a:br>
            <a:r>
              <a:rPr lang="fr-FR" dirty="0"/>
              <a:t>Edward John POYNTER,</a:t>
            </a:r>
            <a:br>
              <a:rPr lang="fr-FR" dirty="0"/>
            </a:br>
            <a:r>
              <a:rPr lang="fr-FR" i="1" dirty="0"/>
              <a:t>The </a:t>
            </a:r>
            <a:r>
              <a:rPr lang="fr-FR" i="1" dirty="0" err="1"/>
              <a:t>Siren</a:t>
            </a:r>
            <a:br>
              <a:rPr lang="fr-FR" dirty="0"/>
            </a:br>
            <a:endParaRPr lang="fr-FR" sz="13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69F3DE3-2F8A-4473-BB5D-C6A77D3E6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0662"/>
            <a:ext cx="46386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1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N° 7</a:t>
            </a:r>
            <a:br>
              <a:rPr lang="fr-FR" dirty="0"/>
            </a:br>
            <a:r>
              <a:rPr lang="fr-FR" dirty="0"/>
              <a:t>Elisabeth</a:t>
            </a:r>
            <a:br>
              <a:rPr lang="fr-FR" dirty="0"/>
            </a:br>
            <a:r>
              <a:rPr lang="fr-FR" dirty="0"/>
              <a:t>JERICHAU-BAUMANN</a:t>
            </a:r>
            <a:br>
              <a:rPr lang="fr-FR" dirty="0"/>
            </a:br>
            <a:r>
              <a:rPr lang="fr-FR" i="1" dirty="0"/>
              <a:t>A Mermaid</a:t>
            </a:r>
            <a:r>
              <a:rPr lang="fr-FR" dirty="0"/>
              <a:t>,1863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18F4281-7215-41EB-8B7A-1D0BB2F5D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5913"/>
            <a:ext cx="762000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N° 8 </a:t>
            </a:r>
            <a:br>
              <a:rPr lang="fr-FR" dirty="0"/>
            </a:br>
            <a:r>
              <a:rPr lang="fr-FR" dirty="0"/>
              <a:t>Elisabeth</a:t>
            </a:r>
            <a:br>
              <a:rPr lang="fr-FR" dirty="0"/>
            </a:br>
            <a:r>
              <a:rPr lang="fr-FR" dirty="0"/>
              <a:t>JERICHAU-BAUMANN</a:t>
            </a:r>
            <a:br>
              <a:rPr lang="fr-FR" dirty="0"/>
            </a:br>
            <a:r>
              <a:rPr lang="fr-FR" i="1" dirty="0" err="1"/>
              <a:t>Havfruen</a:t>
            </a:r>
            <a:endParaRPr lang="fr-FR" i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C0E3A4-0BEA-42A7-8FD9-28A270F7C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99" y="457200"/>
            <a:ext cx="7155585" cy="54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9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42A33-1CE1-4669-BA8F-3A99B7C9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it-IT" dirty="0"/>
              <a:t>N° 9</a:t>
            </a:r>
            <a:br>
              <a:rPr lang="it-IT" dirty="0"/>
            </a:br>
            <a:r>
              <a:rPr lang="it-IT" dirty="0"/>
              <a:t>Gustave Adolf MOSSA</a:t>
            </a:r>
            <a:br>
              <a:rPr lang="it-IT" dirty="0"/>
            </a:br>
            <a:r>
              <a:rPr lang="it-IT" i="1" dirty="0"/>
              <a:t>La sirène repue </a:t>
            </a:r>
            <a:r>
              <a:rPr lang="it-IT" dirty="0"/>
              <a:t>(1905)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44A3B7-2A33-4189-A5BB-452527D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91A138-977A-4E18-8882-488DD9F7B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200"/>
            <a:ext cx="44323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27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332</Words>
  <Application>Microsoft Office PowerPoint</Application>
  <PresentationFormat>Grand écran</PresentationFormat>
  <Paragraphs>28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Thème Office</vt:lpstr>
      <vt:lpstr>N° 1 Arnold BÖCKLIN,  Sirens</vt:lpstr>
      <vt:lpstr>N° 2  Arthur RACKHAM,  Sirens</vt:lpstr>
      <vt:lpstr>N° 3 Arthur  RACKHAM, Das Rheingold  Illustration pour l’opéra de Richard Wagner</vt:lpstr>
      <vt:lpstr>N° 4 Bernard BUFFET,  Les Sirènes</vt:lpstr>
      <vt:lpstr>N° 5 Edward BURNE-JONES, The Depths of the Sea</vt:lpstr>
      <vt:lpstr>N° 6 Edward John POYNTER, The Siren </vt:lpstr>
      <vt:lpstr>N° 7 Elisabeth JERICHAU-BAUMANN A Mermaid,1863</vt:lpstr>
      <vt:lpstr>N° 8  Elisabeth JERICHAU-BAUMANN Havfruen</vt:lpstr>
      <vt:lpstr>N° 9 Gustave Adolf MOSSA La sirène repue (1905)</vt:lpstr>
      <vt:lpstr>N° 10 Gustave KLIMT, Serpents d’eau</vt:lpstr>
      <vt:lpstr>N° 11 Gustave MOREAU, Le poète et la sirène</vt:lpstr>
      <vt:lpstr>N° 12 Gustave MOREAU, Les Sirènes au soleil couchant</vt:lpstr>
      <vt:lpstr>N° 13 Gustave MOREAU,  Les Sirènes</vt:lpstr>
      <vt:lpstr>N° 14 Hans THOMA, Eight women dancing in bird bodies</vt:lpstr>
      <vt:lpstr>N° 15 Herbert James DRAPER,  Sirens</vt:lpstr>
      <vt:lpstr>N° 16 Herbert James DRAPER , Ulysses and the Sirens 1909</vt:lpstr>
      <vt:lpstr>N° 17 Ivan BILIBIN, Siren</vt:lpstr>
      <vt:lpstr>N° 18 Ivan BILIBIN, Sirène (illustration pour La petite ondine d’Andersen)</vt:lpstr>
      <vt:lpstr>N° 19 Johann Ulrich KRAUSS Proserpinas Compagnons transformés en sirènes 1690</vt:lpstr>
      <vt:lpstr>N° 20 John COLLIER The Land Baby</vt:lpstr>
      <vt:lpstr>N° 21 John William WATERHOUSE, Mermaid</vt:lpstr>
      <vt:lpstr>N° 22 John William WATERHOUSE,  The Siren 1900</vt:lpstr>
      <vt:lpstr>N° 23 John William WATERHOUSE, study mermaid 1892</vt:lpstr>
      <vt:lpstr>N° 24 John William WATERHOUSE  Ulysse et les sirènes 1891</vt:lpstr>
      <vt:lpstr>N° 25 Marc CHAGALL,  Les Sirènes, lithographie illustrant L’Odyssée</vt:lpstr>
      <vt:lpstr>N°26 Octavio OCAMPO Neptune and mermaid</vt:lpstr>
      <vt:lpstr>N° 27 Viktor Mikhailovich VASTNETSOV  The Birds of Joy and Sorrow</vt:lpstr>
      <vt:lpstr>N° 28 William A.BREAKSPEARE The mermaid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Arnold BOKLIN, Sirens</dc:title>
  <dc:creator>FAMILLES RURALES</dc:creator>
  <cp:lastModifiedBy>FAMILLES RURALES</cp:lastModifiedBy>
  <cp:revision>26</cp:revision>
  <dcterms:created xsi:type="dcterms:W3CDTF">2020-03-30T08:02:54Z</dcterms:created>
  <dcterms:modified xsi:type="dcterms:W3CDTF">2020-04-02T08:24:34Z</dcterms:modified>
</cp:coreProperties>
</file>